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3" r:id="rId3"/>
    <p:sldId id="292" r:id="rId4"/>
    <p:sldId id="294" r:id="rId5"/>
    <p:sldId id="295" r:id="rId6"/>
    <p:sldId id="298" r:id="rId7"/>
    <p:sldId id="296" r:id="rId8"/>
    <p:sldId id="299" r:id="rId9"/>
    <p:sldId id="297" r:id="rId10"/>
    <p:sldId id="300" r:id="rId11"/>
    <p:sldId id="302" r:id="rId12"/>
    <p:sldId id="301" r:id="rId13"/>
    <p:sldId id="303" r:id="rId14"/>
    <p:sldId id="304" r:id="rId15"/>
    <p:sldId id="283" r:id="rId16"/>
    <p:sldId id="305" r:id="rId17"/>
    <p:sldId id="285" r:id="rId18"/>
    <p:sldId id="284" r:id="rId19"/>
    <p:sldId id="287" r:id="rId20"/>
    <p:sldId id="286" r:id="rId21"/>
    <p:sldId id="289" r:id="rId22"/>
    <p:sldId id="288" r:id="rId23"/>
    <p:sldId id="291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1C0BFA-2D0B-4BD0-847F-0A3F766A25C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nl-NL" dirty="0"/>
              <a:t>Letters flitsen thema 3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6400800" cy="1752600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6600" dirty="0"/>
              <a:t>Lijn 3</a:t>
            </a:r>
          </a:p>
        </p:txBody>
      </p:sp>
    </p:spTree>
    <p:extLst>
      <p:ext uri="{BB962C8B-B14F-4D97-AF65-F5344CB8AC3E}">
        <p14:creationId xmlns:p14="http://schemas.microsoft.com/office/powerpoint/2010/main" val="90391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</a:p>
        </p:txBody>
      </p:sp>
    </p:spTree>
    <p:extLst>
      <p:ext uri="{BB962C8B-B14F-4D97-AF65-F5344CB8AC3E}">
        <p14:creationId xmlns:p14="http://schemas.microsoft.com/office/powerpoint/2010/main" val="316724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0044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65067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156449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00885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1255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64509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19225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</a:p>
        </p:txBody>
      </p:sp>
    </p:spTree>
    <p:extLst>
      <p:ext uri="{BB962C8B-B14F-4D97-AF65-F5344CB8AC3E}">
        <p14:creationId xmlns:p14="http://schemas.microsoft.com/office/powerpoint/2010/main" val="133185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236549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404698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463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76582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87759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780108"/>
          </a:xfrm>
        </p:spPr>
        <p:txBody>
          <a:bodyPr/>
          <a:lstStyle/>
          <a:p>
            <a:r>
              <a:rPr lang="nl-NL" dirty="0"/>
              <a:t>Goed gedaan!!!!!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08919"/>
            <a:ext cx="1905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9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</a:p>
        </p:txBody>
      </p:sp>
    </p:spTree>
    <p:extLst>
      <p:ext uri="{BB962C8B-B14F-4D97-AF65-F5344CB8AC3E}">
        <p14:creationId xmlns:p14="http://schemas.microsoft.com/office/powerpoint/2010/main" val="273318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66078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07492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25636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31264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24034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37989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700"/>
    </mc:Choice>
    <mc:Fallback xmlns="">
      <p:transition spd="slow" advTm="17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30</Words>
  <Application>Microsoft Office PowerPoint</Application>
  <PresentationFormat>Diavoorstelling (4:3)</PresentationFormat>
  <Paragraphs>25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Calibri</vt:lpstr>
      <vt:lpstr>Candara</vt:lpstr>
      <vt:lpstr>Symbol</vt:lpstr>
      <vt:lpstr>Golfvorm</vt:lpstr>
      <vt:lpstr>Letters flitsen thema 3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Goed gedaan!!!!!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 en woorden thema 1</dc:title>
  <dc:creator>Martijn v. Helmond</dc:creator>
  <cp:lastModifiedBy>Caroline van Helmond</cp:lastModifiedBy>
  <cp:revision>8</cp:revision>
  <dcterms:created xsi:type="dcterms:W3CDTF">2017-09-05T10:58:51Z</dcterms:created>
  <dcterms:modified xsi:type="dcterms:W3CDTF">2017-10-10T22:46:07Z</dcterms:modified>
</cp:coreProperties>
</file>