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1" r:id="rId3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0BFA-2D0B-4BD0-847F-0A3F766A25C2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E405-C32C-4984-8DAF-61CF12B95A9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0BFA-2D0B-4BD0-847F-0A3F766A25C2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E405-C32C-4984-8DAF-61CF12B95A9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0BFA-2D0B-4BD0-847F-0A3F766A25C2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E405-C32C-4984-8DAF-61CF12B95A93}" type="slidenum">
              <a:rPr lang="nl-NL" smtClean="0"/>
              <a:t>‹nr.›</a:t>
            </a:fld>
            <a:endParaRPr lang="nl-N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0BFA-2D0B-4BD0-847F-0A3F766A25C2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E405-C32C-4984-8DAF-61CF12B95A93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0BFA-2D0B-4BD0-847F-0A3F766A25C2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E405-C32C-4984-8DAF-61CF12B95A9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0BFA-2D0B-4BD0-847F-0A3F766A25C2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E405-C32C-4984-8DAF-61CF12B95A93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0BFA-2D0B-4BD0-847F-0A3F766A25C2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E405-C32C-4984-8DAF-61CF12B95A9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0BFA-2D0B-4BD0-847F-0A3F766A25C2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E405-C32C-4984-8DAF-61CF12B95A9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0BFA-2D0B-4BD0-847F-0A3F766A25C2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E405-C32C-4984-8DAF-61CF12B95A9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0BFA-2D0B-4BD0-847F-0A3F766A25C2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E405-C32C-4984-8DAF-61CF12B95A93}" type="slidenum">
              <a:rPr lang="nl-NL" smtClean="0"/>
              <a:t>‹nr.›</a:t>
            </a:fld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0BFA-2D0B-4BD0-847F-0A3F766A25C2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E405-C32C-4984-8DAF-61CF12B95A93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1C0BFA-2D0B-4BD0-847F-0A3F766A25C2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AB9E405-C32C-4984-8DAF-61CF12B95A93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3501008"/>
            <a:ext cx="7772400" cy="1470025"/>
          </a:xfrm>
        </p:spPr>
        <p:txBody>
          <a:bodyPr/>
          <a:lstStyle/>
          <a:p>
            <a:r>
              <a:rPr lang="nl-NL" dirty="0" smtClean="0"/>
              <a:t>Letters flitsen thema 1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59632" y="1124744"/>
            <a:ext cx="6400800" cy="1752600"/>
          </a:xfrm>
        </p:spPr>
        <p:txBody>
          <a:bodyPr>
            <a:normAutofit/>
          </a:bodyPr>
          <a:lstStyle/>
          <a:p>
            <a:endParaRPr lang="nl-NL" dirty="0" smtClean="0"/>
          </a:p>
          <a:p>
            <a:r>
              <a:rPr lang="nl-NL" sz="6600" dirty="0" smtClean="0"/>
              <a:t>Lijn 3</a:t>
            </a:r>
            <a:endParaRPr lang="nl-NL" sz="6600" dirty="0"/>
          </a:p>
        </p:txBody>
      </p:sp>
    </p:spTree>
    <p:extLst>
      <p:ext uri="{BB962C8B-B14F-4D97-AF65-F5344CB8AC3E}">
        <p14:creationId xmlns:p14="http://schemas.microsoft.com/office/powerpoint/2010/main" val="903917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665301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539764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416773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313143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082419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24917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aa</a:t>
            </a:r>
            <a:endParaRPr lang="nl-NL" sz="19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513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05630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 smtClean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endParaRPr lang="nl-NL" sz="19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685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381716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 smtClean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endParaRPr lang="nl-NL" sz="19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148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871037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aa</a:t>
            </a:r>
            <a:endParaRPr lang="nl-NL" sz="19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175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581529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617428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3970910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4165248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3504289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912552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331854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3192258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968699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246356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365491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aa</a:t>
            </a:r>
            <a:endParaRPr lang="nl-NL" sz="19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592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765826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780108"/>
          </a:xfrm>
        </p:spPr>
        <p:txBody>
          <a:bodyPr/>
          <a:lstStyle/>
          <a:p>
            <a:r>
              <a:rPr lang="nl-NL" dirty="0" smtClean="0"/>
              <a:t>Goed gedaan!!!!!</a:t>
            </a:r>
            <a:endParaRPr lang="nl-N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708919"/>
            <a:ext cx="190500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090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805458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aa</a:t>
            </a:r>
            <a:endParaRPr lang="nl-NL" sz="19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579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958304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048350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3430240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43808" y="1988840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99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391973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00"/>
    </mc:Choice>
    <mc:Fallback>
      <p:transition spd="slow" advTm="17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29</TotalTime>
  <Words>41</Words>
  <Application>Microsoft Office PowerPoint</Application>
  <PresentationFormat>Diavoorstelling (4:3)</PresentationFormat>
  <Paragraphs>36</Paragraphs>
  <Slides>34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34</vt:i4>
      </vt:variant>
    </vt:vector>
  </HeadingPairs>
  <TitlesOfParts>
    <vt:vector size="35" baseType="lpstr">
      <vt:lpstr>Golfvorm</vt:lpstr>
      <vt:lpstr>Letters flitsen thema 1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Goed gedaan!!!!!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Letters en woorden thema 1</dc:title>
  <dc:creator>Martijn v. Helmond</dc:creator>
  <cp:lastModifiedBy>Martijn v. Helmond</cp:lastModifiedBy>
  <cp:revision>4</cp:revision>
  <dcterms:created xsi:type="dcterms:W3CDTF">2017-09-05T10:58:51Z</dcterms:created>
  <dcterms:modified xsi:type="dcterms:W3CDTF">2017-09-05T12:31:14Z</dcterms:modified>
</cp:coreProperties>
</file>